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00B70E4-2FA2-45D8-9E8A-DF8F23AFF0B9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9AFD478-4CFC-403E-A544-CCEDCB9FBEB0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ciencedirect.com/science/article/pii/S1537511015000598" TargetMode="External"/><Relationship Id="rId5" Type="http://schemas.openxmlformats.org/officeDocument/2006/relationships/hyperlink" Target="https://link.springer.com/chapter/10.1007/978-3-319-51811-4_7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real-time telemedicine 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252248"/>
            <a:ext cx="2451100" cy="194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telemedicine barri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352800"/>
            <a:ext cx="2514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90800" y="266700"/>
            <a:ext cx="472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Real-time Telemedicine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1430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2590800"/>
            <a:ext cx="3200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Benefits of telemedicine in </a:t>
            </a:r>
            <a:r>
              <a:rPr lang="en-US" sz="1400" b="1" dirty="0" smtClean="0"/>
              <a:t>real-time telemedicine</a:t>
            </a:r>
            <a:endParaRPr lang="en-US" sz="1400" b="1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It helps in overcoming the geographical barrier between the patients and the doctors.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 smtClean="0"/>
              <a:t>It</a:t>
            </a:r>
            <a:r>
              <a:rPr lang="en-US" sz="1400" dirty="0" smtClean="0"/>
              <a:t> improves </a:t>
            </a:r>
            <a:r>
              <a:rPr lang="en-US" sz="1400" dirty="0"/>
              <a:t>the quality of healthcare provided, especially for the patients with both mental and physical health problems. </a:t>
            </a:r>
            <a:endParaRPr lang="en-US" sz="14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 smtClean="0"/>
              <a:t>It </a:t>
            </a:r>
            <a:r>
              <a:rPr lang="en-US" sz="1400" dirty="0"/>
              <a:t>helps in facilitating the traditional face to face medicine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Improves the provider satisfaction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It helps in improving provider satisfaction.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114135"/>
            <a:ext cx="3429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Real-time telemedicine </a:t>
            </a:r>
            <a:r>
              <a:rPr lang="en-US" sz="1400" dirty="0"/>
              <a:t>is a type of telemedicine that </a:t>
            </a:r>
            <a:r>
              <a:rPr lang="en-US" sz="1400" dirty="0" smtClean="0"/>
              <a:t>makes it easy for </a:t>
            </a:r>
            <a:r>
              <a:rPr lang="en-US" sz="1400" dirty="0"/>
              <a:t>the doctor-patient visit anytime, anywhere. Through real-time telemedicine, a doctor is able to offer a live consultancy services to the patients. Real-time telemedicine allows two-way communication through phone consultation and video conferencing, which allows the provider and patients to  have a communication in real time. </a:t>
            </a:r>
          </a:p>
          <a:p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3352800"/>
            <a:ext cx="2895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Disadvantages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It has unrestricted use which can lead to abuse of the system, because even the unqualified and untrained </a:t>
            </a:r>
            <a:r>
              <a:rPr lang="en-US" sz="1400" dirty="0" err="1"/>
              <a:t>personel</a:t>
            </a:r>
            <a:r>
              <a:rPr lang="en-US" sz="1400" dirty="0"/>
              <a:t> can offer unsolicited opinion.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It can lead to poor patient-doctor relationships.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It requires expensive equipment.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The information is prone to theft.</a:t>
            </a:r>
          </a:p>
          <a:p>
            <a:endParaRPr lang="en-US" sz="1400" dirty="0"/>
          </a:p>
        </p:txBody>
      </p:sp>
      <p:pic>
        <p:nvPicPr>
          <p:cNvPr id="10" name="Picture 4" descr="Image result for telemedic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71090"/>
            <a:ext cx="3200400" cy="179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62000" y="5562600"/>
            <a:ext cx="609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References </a:t>
            </a:r>
          </a:p>
          <a:p>
            <a:r>
              <a:rPr lang="en-US" sz="1100" dirty="0"/>
              <a:t>Anton, D., </a:t>
            </a:r>
            <a:r>
              <a:rPr lang="en-US" sz="1100" dirty="0" err="1"/>
              <a:t>Kurillo</a:t>
            </a:r>
            <a:r>
              <a:rPr lang="en-US" sz="1100" dirty="0"/>
              <a:t>, G., Yang, A. Y., &amp; </a:t>
            </a:r>
            <a:r>
              <a:rPr lang="en-US" sz="1100" dirty="0" err="1"/>
              <a:t>Bajcsy</a:t>
            </a:r>
            <a:r>
              <a:rPr lang="en-US" sz="1100" dirty="0"/>
              <a:t>, R. (2017, January). Augmented telemedicine platform for real-time </a:t>
            </a:r>
            <a:r>
              <a:rPr lang="en-US" sz="1100" dirty="0" smtClean="0"/>
              <a:t>medical </a:t>
            </a:r>
            <a:r>
              <a:rPr lang="en-US" sz="1100" dirty="0"/>
              <a:t>consultation. </a:t>
            </a:r>
            <a:r>
              <a:rPr lang="en-US" sz="1100" dirty="0" smtClean="0">
                <a:hlinkClick r:id="rId5"/>
              </a:rPr>
              <a:t>https://link.springer.com/chapter/10.1007/978-3-319-51811-4_7</a:t>
            </a:r>
            <a:endParaRPr lang="en-US" sz="1100" dirty="0" smtClean="0"/>
          </a:p>
          <a:p>
            <a:r>
              <a:rPr lang="en-US" sz="1100" dirty="0"/>
              <a:t>Neoplasm, D. C. (2017). Real-time patient–provider video telemedicine integrated with clinical care. </a:t>
            </a:r>
            <a:r>
              <a:rPr lang="en-US" sz="1100" i="1" dirty="0"/>
              <a:t>Ann </a:t>
            </a:r>
            <a:r>
              <a:rPr lang="en-US" sz="1100" i="1" dirty="0" err="1"/>
              <a:t>Fam</a:t>
            </a:r>
            <a:r>
              <a:rPr lang="en-US" sz="1100" i="1" dirty="0"/>
              <a:t> Med</a:t>
            </a:r>
            <a:r>
              <a:rPr lang="en-US" sz="1100" dirty="0"/>
              <a:t>, </a:t>
            </a:r>
            <a:r>
              <a:rPr lang="en-US" sz="1100" i="1" dirty="0"/>
              <a:t>15</a:t>
            </a:r>
            <a:r>
              <a:rPr lang="en-US" sz="1100" dirty="0"/>
              <a:t>, 225-9</a:t>
            </a:r>
            <a:r>
              <a:rPr lang="en-US" sz="1100" dirty="0" smtClean="0"/>
              <a:t>. </a:t>
            </a:r>
            <a:r>
              <a:rPr lang="en-US" sz="1100" dirty="0" smtClean="0">
                <a:hlinkClick r:id="rId6"/>
              </a:rPr>
              <a:t>https://www.sciencedirect.com/science/article/pii/S1537511015000598</a:t>
            </a:r>
            <a:endParaRPr lang="en-US" sz="1100" dirty="0" smtClean="0"/>
          </a:p>
          <a:p>
            <a:r>
              <a:rPr lang="en-US" sz="1100" dirty="0"/>
              <a:t>Tan, I. J., Dobson, L. P., </a:t>
            </a:r>
            <a:r>
              <a:rPr lang="en-US" sz="1100" dirty="0" err="1"/>
              <a:t>Bartnik</a:t>
            </a:r>
            <a:r>
              <a:rPr lang="en-US" sz="1100" dirty="0"/>
              <a:t>, S., Muir, J., &amp; Turner, A. W. (2017). Real-time </a:t>
            </a:r>
            <a:r>
              <a:rPr lang="en-US" sz="1100" dirty="0" err="1"/>
              <a:t>teleophthalmology</a:t>
            </a:r>
            <a:r>
              <a:rPr lang="en-US" sz="1100" dirty="0"/>
              <a:t> versus face-to-face consultation: </a:t>
            </a:r>
            <a:r>
              <a:rPr lang="en-US" sz="1100" dirty="0" smtClean="0"/>
              <a:t>https://journals.sagepub.com/doi/abs/10.1177/1357633X16660640</a:t>
            </a:r>
          </a:p>
          <a:p>
            <a:pPr algn="ctr"/>
            <a:endParaRPr lang="en-US" sz="1100" dirty="0" smtClean="0"/>
          </a:p>
          <a:p>
            <a:pPr algn="ctr"/>
            <a:endParaRPr lang="en-US" sz="1100" dirty="0" smtClean="0"/>
          </a:p>
          <a:p>
            <a:pPr algn="ctr"/>
            <a:endParaRPr lang="en-US" sz="1100" dirty="0" smtClean="0"/>
          </a:p>
          <a:p>
            <a:pPr algn="ctr"/>
            <a:endParaRPr lang="en-US" sz="1100" dirty="0" smtClean="0"/>
          </a:p>
          <a:p>
            <a:pPr algn="ctr"/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34032549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55</TotalTime>
  <Words>226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Thatch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Psalm Zac</dc:creator>
  <cp:lastModifiedBy>Psalm Zac</cp:lastModifiedBy>
  <cp:revision>5</cp:revision>
  <dcterms:created xsi:type="dcterms:W3CDTF">2019-12-17T14:03:00Z</dcterms:created>
  <dcterms:modified xsi:type="dcterms:W3CDTF">2019-12-17T14:58:46Z</dcterms:modified>
</cp:coreProperties>
</file>